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5"/>
  </p:notesMasterIdLst>
  <p:sldIdLst>
    <p:sldId id="256" r:id="rId2"/>
    <p:sldId id="336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  <p:sldId id="378" r:id="rId12"/>
    <p:sldId id="379" r:id="rId13"/>
    <p:sldId id="38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37" autoAdjust="0"/>
  </p:normalViewPr>
  <p:slideViewPr>
    <p:cSldViewPr snapToGrid="0" snapToObjects="1">
      <p:cViewPr>
        <p:scale>
          <a:sx n="81" d="100"/>
          <a:sy n="81" d="100"/>
        </p:scale>
        <p:origin x="-1896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11/8/13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679" y="1835553"/>
            <a:ext cx="6691443" cy="501858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38184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34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méditerranée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0525"/>
            <a:ext cx="2868426" cy="3077475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988413" y="612740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lave-vaisselle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97" y="987552"/>
            <a:ext cx="6612688" cy="5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lave-linge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340" y="987552"/>
            <a:ext cx="5870448" cy="5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2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sèche-linge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018" y="1040114"/>
            <a:ext cx="5817885" cy="58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29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fer à repasser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76" y="1308100"/>
            <a:ext cx="80137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les électroménagers</a:t>
            </a:r>
            <a:endParaRPr lang="fr-FR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6" y="1006278"/>
            <a:ext cx="8941972" cy="523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33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réfrigérateur / un frigo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017" y="1179042"/>
            <a:ext cx="5657842" cy="565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83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congélateur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121" y="1243925"/>
            <a:ext cx="5614074" cy="561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9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une cuisinière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38" y="1280037"/>
            <a:ext cx="7304640" cy="548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53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four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811" y="1142999"/>
            <a:ext cx="6104531" cy="61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87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(four) micro-ondes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26" y="1302353"/>
            <a:ext cx="7824107" cy="529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6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 grille-pain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356" y="140956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2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400" dirty="0" smtClean="0"/>
              <a:t>une cafetière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1358759"/>
            <a:ext cx="3810000" cy="4660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66" y="1364153"/>
            <a:ext cx="4578533" cy="457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636</TotalTime>
  <Words>52</Words>
  <Application>Microsoft Macintosh PowerPoint</Application>
  <PresentationFormat>On-screen Show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Français 3 – Unité 1 Bienvenue chez toi!</vt:lpstr>
      <vt:lpstr>les électroménagers</vt:lpstr>
      <vt:lpstr>un réfrigérateur / un frigo</vt:lpstr>
      <vt:lpstr>un congélateur</vt:lpstr>
      <vt:lpstr>une cuisinière</vt:lpstr>
      <vt:lpstr>un four</vt:lpstr>
      <vt:lpstr>un (four) micro-ondes</vt:lpstr>
      <vt:lpstr>un grille-pain</vt:lpstr>
      <vt:lpstr>une cafetière</vt:lpstr>
      <vt:lpstr>un lave-vaisselle</vt:lpstr>
      <vt:lpstr>un lave-linge</vt:lpstr>
      <vt:lpstr>un sèche-linge</vt:lpstr>
      <vt:lpstr>un fer à repasser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49</cp:revision>
  <dcterms:created xsi:type="dcterms:W3CDTF">2013-10-03T23:30:28Z</dcterms:created>
  <dcterms:modified xsi:type="dcterms:W3CDTF">2013-11-08T12:05:59Z</dcterms:modified>
</cp:coreProperties>
</file>